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274"/>
            <a:ext cx="7885113" cy="609465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652" y="1229464"/>
            <a:ext cx="3703320" cy="3703320"/>
          </a:xfrm>
          <a:prstGeom prst="rect">
            <a:avLst/>
          </a:prstGeom>
        </p:spPr>
      </p:pic>
      <p:grpSp>
        <p:nvGrpSpPr>
          <p:cNvPr id="43" name="グループ化 42"/>
          <p:cNvGrpSpPr>
            <a:grpSpLocks noChangeAspect="1"/>
          </p:cNvGrpSpPr>
          <p:nvPr/>
        </p:nvGrpSpPr>
        <p:grpSpPr>
          <a:xfrm>
            <a:off x="3366492" y="2556520"/>
            <a:ext cx="2566107" cy="2286559"/>
            <a:chOff x="1088308" y="1224882"/>
            <a:chExt cx="5099247" cy="4543740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42026">
              <a:off x="1088308" y="1224882"/>
              <a:ext cx="4671407" cy="4484308"/>
            </a:xfrm>
            <a:prstGeom prst="rect">
              <a:avLst/>
            </a:prstGeom>
          </p:spPr>
        </p:pic>
        <p:sp>
          <p:nvSpPr>
            <p:cNvPr id="45" name="テキスト ボックス 44"/>
            <p:cNvSpPr txBox="1"/>
            <p:nvPr/>
          </p:nvSpPr>
          <p:spPr>
            <a:xfrm rot="21026182">
              <a:off x="1263229" y="1738610"/>
              <a:ext cx="4036553" cy="1834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ビール飲み放題</a:t>
              </a:r>
              <a:r>
                <a:rPr kumimoji="1" lang="ja-JP" altLang="en-US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！</a:t>
              </a:r>
              <a:endParaRPr kumimoji="1" lang="en-US" altLang="ja-JP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＋</a:t>
              </a:r>
              <a:endParaRPr lang="en-US" altLang="ja-JP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おつまみ</a:t>
              </a:r>
              <a:r>
                <a:rPr kumimoji="1"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kumimoji="1" lang="ja-JP" altLang="en-US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点</a:t>
              </a:r>
              <a:endPara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 rot="20991722">
              <a:off x="1284569" y="4117305"/>
              <a:ext cx="4902986" cy="1651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800" b="1" dirty="0" smtClean="0">
                  <a:ln w="3175">
                    <a:solidFill>
                      <a:srgbClr val="FF0000"/>
                    </a:solidFill>
                  </a:ln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2480</a:t>
              </a:r>
              <a:r>
                <a:rPr lang="ja-JP" altLang="en-US" sz="4800" b="1" dirty="0" smtClean="0">
                  <a:ln w="3175">
                    <a:solidFill>
                      <a:srgbClr val="FF0000"/>
                    </a:solidFill>
                  </a:ln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4800" b="1" dirty="0">
                <a:ln w="3175"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 rot="21035736">
              <a:off x="1738528" y="4112263"/>
              <a:ext cx="1513708" cy="4586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9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おひとり様</a:t>
              </a:r>
              <a:endPara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48" name="図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260" y="1836440"/>
            <a:ext cx="3751474" cy="757670"/>
          </a:xfrm>
          <a:prstGeom prst="rect">
            <a:avLst/>
          </a:prstGeom>
        </p:spPr>
      </p:pic>
      <p:grpSp>
        <p:nvGrpSpPr>
          <p:cNvPr id="3" name="グループ化 2"/>
          <p:cNvGrpSpPr/>
          <p:nvPr/>
        </p:nvGrpSpPr>
        <p:grpSpPr>
          <a:xfrm>
            <a:off x="2008491" y="1044352"/>
            <a:ext cx="2291012" cy="856962"/>
            <a:chOff x="1754273" y="1081103"/>
            <a:chExt cx="2291012" cy="856962"/>
          </a:xfrm>
        </p:grpSpPr>
        <p:sp>
          <p:nvSpPr>
            <p:cNvPr id="49" name="テキスト ボックス 48"/>
            <p:cNvSpPr txBox="1"/>
            <p:nvPr/>
          </p:nvSpPr>
          <p:spPr>
            <a:xfrm>
              <a:off x="1754273" y="1081103"/>
              <a:ext cx="22910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6/29(Fri)</a:t>
              </a:r>
              <a:r>
                <a:rPr kumimoji="1" lang="ja-JP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–</a:t>
              </a:r>
              <a:r>
                <a:rPr kumimoji="1" lang="ja-JP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ja-JP" sz="2000" b="1" dirty="0" smtClean="0">
                  <a:solidFill>
                    <a:schemeClr val="bg1"/>
                  </a:solidFill>
                </a:rPr>
                <a:t>9/13(Fri)</a:t>
              </a:r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2038005" y="147640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毎年恒例！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774204" y="2988568"/>
            <a:ext cx="251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ハイボール</a:t>
            </a:r>
            <a:r>
              <a:rPr lang="en-US" altLang="ja-JP" sz="14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･</a:t>
            </a:r>
            <a:r>
              <a:rPr kumimoji="1" lang="ja-JP" altLang="en-US" sz="14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チューハイ</a:t>
            </a:r>
            <a:endParaRPr lang="en-US" altLang="ja-JP" sz="1400" b="1" dirty="0" smtClean="0">
              <a:solidFill>
                <a:schemeClr val="bg1"/>
              </a:solidFill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  <a:p>
            <a:pPr algn="ctr"/>
            <a:r>
              <a:rPr kumimoji="1" lang="ja-JP" altLang="en-US" sz="14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ソフトドリンクも飲み放題！</a:t>
            </a:r>
            <a:endParaRPr kumimoji="1" lang="ja-JP" altLang="en-US" sz="1400" b="1" dirty="0">
              <a:solidFill>
                <a:schemeClr val="bg1"/>
              </a:solidFill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24273" y="3492624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宴会・パーティも承ります！</a:t>
            </a:r>
            <a:endParaRPr kumimoji="1" lang="ja-JP" altLang="en-US" sz="11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66692" y="3924672"/>
            <a:ext cx="2305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中華居酒屋 </a:t>
            </a:r>
            <a:r>
              <a:rPr lang="ja-JP" altLang="en-US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明日来飯店</a:t>
            </a:r>
            <a:endParaRPr kumimoji="1" lang="ja-JP" altLang="en-US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342156" y="4212704"/>
            <a:ext cx="355451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</a:t>
            </a:r>
            <a:endParaRPr lang="en-US" altLang="ja-JP" sz="1100" b="1" dirty="0" smtClean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en-US" altLang="ja-JP" sz="1100" b="1" dirty="0" smtClean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</a:t>
            </a:r>
            <a:r>
              <a:rPr lang="en-US" altLang="ja-JP" sz="11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1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</a:t>
            </a:r>
            <a:r>
              <a:rPr lang="en-US" altLang="ja-JP" sz="11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11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ユーザー設定</PresentationFormat>
  <Paragraphs>29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2015-04-21T04:37:43Z</dcterms:created>
  <dcterms:modified xsi:type="dcterms:W3CDTF">2015-04-21T04:37:49Z</dcterms:modified>
</cp:coreProperties>
</file>